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rvo Bold" charset="1" panose="02000000000000000000"/>
      <p:regular r:id="rId40"/>
    </p:embeddedFont>
    <p:embeddedFont>
      <p:font typeface="Arvo" charset="1" panose="02000000000000000000"/>
      <p:regular r:id="rId41"/>
    </p:embeddedFont>
    <p:embeddedFont>
      <p:font typeface="Open Sans Bold" charset="1" panose="020B0806030504020204"/>
      <p:regular r:id="rId42"/>
    </p:embeddedFont>
    <p:embeddedFont>
      <p:font typeface="Open Sans" charset="1" panose="020B0606030504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3.png" Type="http://schemas.openxmlformats.org/officeDocument/2006/relationships/image"/><Relationship Id="rId4" Target="../media/image37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39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5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37588" y="-1223635"/>
            <a:ext cx="12846678" cy="12734269"/>
          </a:xfrm>
          <a:custGeom>
            <a:avLst/>
            <a:gdLst/>
            <a:ahLst/>
            <a:cxnLst/>
            <a:rect r="r" b="b" t="t" l="l"/>
            <a:pathLst>
              <a:path h="12734269" w="12846678">
                <a:moveTo>
                  <a:pt x="0" y="0"/>
                </a:moveTo>
                <a:lnTo>
                  <a:pt x="12846678" y="0"/>
                </a:lnTo>
                <a:lnTo>
                  <a:pt x="12846678" y="12734270"/>
                </a:lnTo>
                <a:lnTo>
                  <a:pt x="0" y="1273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755" y="8682106"/>
            <a:ext cx="696815" cy="696815"/>
          </a:xfrm>
          <a:custGeom>
            <a:avLst/>
            <a:gdLst/>
            <a:ahLst/>
            <a:cxnLst/>
            <a:rect r="r" b="b" t="t" l="l"/>
            <a:pathLst>
              <a:path h="696815" w="696815">
                <a:moveTo>
                  <a:pt x="0" y="0"/>
                </a:moveTo>
                <a:lnTo>
                  <a:pt x="696815" y="0"/>
                </a:lnTo>
                <a:lnTo>
                  <a:pt x="696815" y="696815"/>
                </a:lnTo>
                <a:lnTo>
                  <a:pt x="0" y="69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423" y="57006"/>
            <a:ext cx="3292611" cy="810805"/>
          </a:xfrm>
          <a:custGeom>
            <a:avLst/>
            <a:gdLst/>
            <a:ahLst/>
            <a:cxnLst/>
            <a:rect r="r" b="b" t="t" l="l"/>
            <a:pathLst>
              <a:path h="810805" w="3292611">
                <a:moveTo>
                  <a:pt x="0" y="0"/>
                </a:moveTo>
                <a:lnTo>
                  <a:pt x="3292610" y="0"/>
                </a:lnTo>
                <a:lnTo>
                  <a:pt x="3292610" y="810805"/>
                </a:lnTo>
                <a:lnTo>
                  <a:pt x="0" y="810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47438" y="5610096"/>
            <a:ext cx="10221213" cy="2159231"/>
          </a:xfrm>
          <a:custGeom>
            <a:avLst/>
            <a:gdLst/>
            <a:ahLst/>
            <a:cxnLst/>
            <a:rect r="r" b="b" t="t" l="l"/>
            <a:pathLst>
              <a:path h="2159231" w="10221213">
                <a:moveTo>
                  <a:pt x="0" y="0"/>
                </a:moveTo>
                <a:lnTo>
                  <a:pt x="10221213" y="0"/>
                </a:lnTo>
                <a:lnTo>
                  <a:pt x="10221213" y="2159231"/>
                </a:lnTo>
                <a:lnTo>
                  <a:pt x="0" y="2159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6510" y="1928131"/>
            <a:ext cx="9652141" cy="6430739"/>
          </a:xfrm>
          <a:custGeom>
            <a:avLst/>
            <a:gdLst/>
            <a:ahLst/>
            <a:cxnLst/>
            <a:rect r="r" b="b" t="t" l="l"/>
            <a:pathLst>
              <a:path h="6430739" w="9652141">
                <a:moveTo>
                  <a:pt x="0" y="0"/>
                </a:moveTo>
                <a:lnTo>
                  <a:pt x="9652141" y="0"/>
                </a:lnTo>
                <a:lnTo>
                  <a:pt x="9652141" y="6430738"/>
                </a:lnTo>
                <a:lnTo>
                  <a:pt x="0" y="64307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66492" y="4414837"/>
            <a:ext cx="246531" cy="485775"/>
          </a:xfrm>
          <a:custGeom>
            <a:avLst/>
            <a:gdLst/>
            <a:ahLst/>
            <a:cxnLst/>
            <a:rect r="r" b="b" t="t" l="l"/>
            <a:pathLst>
              <a:path h="485775" w="246531">
                <a:moveTo>
                  <a:pt x="0" y="0"/>
                </a:moveTo>
                <a:lnTo>
                  <a:pt x="246531" y="0"/>
                </a:lnTo>
                <a:lnTo>
                  <a:pt x="246531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8162" y="3322347"/>
            <a:ext cx="6095379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LA FLOTA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8162" y="2832135"/>
            <a:ext cx="8280774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000" spc="18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PROYECTO CAPSTONE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8904" y="4184650"/>
            <a:ext cx="6095379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PEPSIMAN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8162" y="5319220"/>
            <a:ext cx="6283338" cy="52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Integrantes: Benjamín Riquelme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9089" y="5786671"/>
            <a:ext cx="2413458" cy="52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Miguel Fazio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753" y="821798"/>
            <a:ext cx="4106099" cy="43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Ingeniería en Informática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8162" y="6444623"/>
            <a:ext cx="3430749" cy="529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10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Sede: Plaza Oeste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408" y="2950735"/>
            <a:ext cx="7412911" cy="4518578"/>
          </a:xfrm>
          <a:custGeom>
            <a:avLst/>
            <a:gdLst/>
            <a:ahLst/>
            <a:cxnLst/>
            <a:rect r="r" b="b" t="t" l="l"/>
            <a:pathLst>
              <a:path h="4518578" w="7412911">
                <a:moveTo>
                  <a:pt x="0" y="0"/>
                </a:moveTo>
                <a:lnTo>
                  <a:pt x="7412911" y="0"/>
                </a:lnTo>
                <a:lnTo>
                  <a:pt x="7412911" y="4518579"/>
                </a:lnTo>
                <a:lnTo>
                  <a:pt x="0" y="45185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6003" y="2954436"/>
            <a:ext cx="8487029" cy="4411575"/>
          </a:xfrm>
          <a:custGeom>
            <a:avLst/>
            <a:gdLst/>
            <a:ahLst/>
            <a:cxnLst/>
            <a:rect r="r" b="b" t="t" l="l"/>
            <a:pathLst>
              <a:path h="4411575" w="8487029">
                <a:moveTo>
                  <a:pt x="0" y="0"/>
                </a:moveTo>
                <a:lnTo>
                  <a:pt x="8487030" y="0"/>
                </a:lnTo>
                <a:lnTo>
                  <a:pt x="8487030" y="4411574"/>
                </a:lnTo>
                <a:lnTo>
                  <a:pt x="0" y="441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65909" y="1840120"/>
            <a:ext cx="795618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CASO DE USO ESPECIFICOS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73154" y="2790131"/>
            <a:ext cx="6541693" cy="5856474"/>
          </a:xfrm>
          <a:custGeom>
            <a:avLst/>
            <a:gdLst/>
            <a:ahLst/>
            <a:cxnLst/>
            <a:rect r="r" b="b" t="t" l="l"/>
            <a:pathLst>
              <a:path h="5856474" w="6541693">
                <a:moveTo>
                  <a:pt x="0" y="0"/>
                </a:moveTo>
                <a:lnTo>
                  <a:pt x="6541692" y="0"/>
                </a:lnTo>
                <a:lnTo>
                  <a:pt x="6541692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5909" y="1840120"/>
            <a:ext cx="795618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DIAGRAMA DE SECUENCIA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14017" y="2974818"/>
            <a:ext cx="5259965" cy="5843206"/>
          </a:xfrm>
          <a:custGeom>
            <a:avLst/>
            <a:gdLst/>
            <a:ahLst/>
            <a:cxnLst/>
            <a:rect r="r" b="b" t="t" l="l"/>
            <a:pathLst>
              <a:path h="5843206" w="5259965">
                <a:moveTo>
                  <a:pt x="0" y="0"/>
                </a:moveTo>
                <a:lnTo>
                  <a:pt x="5259966" y="0"/>
                </a:lnTo>
                <a:lnTo>
                  <a:pt x="5259966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5909" y="1840120"/>
            <a:ext cx="795618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DIAGRAMA DE ACTIVIDADES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33104" y="3242765"/>
            <a:ext cx="11221792" cy="3619933"/>
          </a:xfrm>
          <a:custGeom>
            <a:avLst/>
            <a:gdLst/>
            <a:ahLst/>
            <a:cxnLst/>
            <a:rect r="r" b="b" t="t" l="l"/>
            <a:pathLst>
              <a:path h="3619933" w="11221792">
                <a:moveTo>
                  <a:pt x="0" y="0"/>
                </a:moveTo>
                <a:lnTo>
                  <a:pt x="11221792" y="0"/>
                </a:lnTo>
                <a:lnTo>
                  <a:pt x="11221792" y="3619933"/>
                </a:lnTo>
                <a:lnTo>
                  <a:pt x="0" y="3619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6937" y="1840120"/>
            <a:ext cx="889412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DIAGRAMA DE DESPLIEGUE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48598" y="2954436"/>
            <a:ext cx="11599703" cy="6684329"/>
          </a:xfrm>
          <a:custGeom>
            <a:avLst/>
            <a:gdLst/>
            <a:ahLst/>
            <a:cxnLst/>
            <a:rect r="r" b="b" t="t" l="l"/>
            <a:pathLst>
              <a:path h="6684329" w="11599703">
                <a:moveTo>
                  <a:pt x="0" y="0"/>
                </a:moveTo>
                <a:lnTo>
                  <a:pt x="11599703" y="0"/>
                </a:lnTo>
                <a:lnTo>
                  <a:pt x="11599703" y="6684329"/>
                </a:lnTo>
                <a:lnTo>
                  <a:pt x="0" y="668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66148" y="2104400"/>
            <a:ext cx="346534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LOGEARSE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42233" y="2298453"/>
            <a:ext cx="9603535" cy="5690094"/>
          </a:xfrm>
          <a:custGeom>
            <a:avLst/>
            <a:gdLst/>
            <a:ahLst/>
            <a:cxnLst/>
            <a:rect r="r" b="b" t="t" l="l"/>
            <a:pathLst>
              <a:path h="5690094" w="9603535">
                <a:moveTo>
                  <a:pt x="0" y="0"/>
                </a:moveTo>
                <a:lnTo>
                  <a:pt x="9603534" y="0"/>
                </a:lnTo>
                <a:lnTo>
                  <a:pt x="9603534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9374" y="5575846"/>
            <a:ext cx="1845716" cy="2412701"/>
          </a:xfrm>
          <a:custGeom>
            <a:avLst/>
            <a:gdLst/>
            <a:ahLst/>
            <a:cxnLst/>
            <a:rect r="r" b="b" t="t" l="l"/>
            <a:pathLst>
              <a:path h="2412701" w="1845716">
                <a:moveTo>
                  <a:pt x="0" y="0"/>
                </a:moveTo>
                <a:lnTo>
                  <a:pt x="1845717" y="0"/>
                </a:lnTo>
                <a:lnTo>
                  <a:pt x="1845717" y="2412701"/>
                </a:lnTo>
                <a:lnTo>
                  <a:pt x="0" y="2412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88722" y="1028700"/>
            <a:ext cx="4043474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REGISTRARSE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9334" y="1376884"/>
            <a:ext cx="5963119" cy="5186855"/>
          </a:xfrm>
          <a:custGeom>
            <a:avLst/>
            <a:gdLst/>
            <a:ahLst/>
            <a:cxnLst/>
            <a:rect r="r" b="b" t="t" l="l"/>
            <a:pathLst>
              <a:path h="5186855" w="5963119">
                <a:moveTo>
                  <a:pt x="0" y="0"/>
                </a:moveTo>
                <a:lnTo>
                  <a:pt x="5963119" y="0"/>
                </a:lnTo>
                <a:lnTo>
                  <a:pt x="5963119" y="5186854"/>
                </a:lnTo>
                <a:lnTo>
                  <a:pt x="0" y="518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7611" y="6609027"/>
            <a:ext cx="11301259" cy="2415644"/>
          </a:xfrm>
          <a:custGeom>
            <a:avLst/>
            <a:gdLst/>
            <a:ahLst/>
            <a:cxnLst/>
            <a:rect r="r" b="b" t="t" l="l"/>
            <a:pathLst>
              <a:path h="2415644" w="11301259">
                <a:moveTo>
                  <a:pt x="0" y="0"/>
                </a:moveTo>
                <a:lnTo>
                  <a:pt x="11301259" y="0"/>
                </a:lnTo>
                <a:lnTo>
                  <a:pt x="11301259" y="2415644"/>
                </a:lnTo>
                <a:lnTo>
                  <a:pt x="0" y="241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927" y="3024140"/>
            <a:ext cx="2925876" cy="3733175"/>
          </a:xfrm>
          <a:custGeom>
            <a:avLst/>
            <a:gdLst/>
            <a:ahLst/>
            <a:cxnLst/>
            <a:rect r="r" b="b" t="t" l="l"/>
            <a:pathLst>
              <a:path h="3733175" w="2925876">
                <a:moveTo>
                  <a:pt x="0" y="0"/>
                </a:moveTo>
                <a:lnTo>
                  <a:pt x="2925876" y="0"/>
                </a:lnTo>
                <a:lnTo>
                  <a:pt x="2925876" y="3733175"/>
                </a:lnTo>
                <a:lnTo>
                  <a:pt x="0" y="3733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92453" y="4408424"/>
            <a:ext cx="1826629" cy="2155314"/>
          </a:xfrm>
          <a:custGeom>
            <a:avLst/>
            <a:gdLst/>
            <a:ahLst/>
            <a:cxnLst/>
            <a:rect r="r" b="b" t="t" l="l"/>
            <a:pathLst>
              <a:path h="2155314" w="1826629">
                <a:moveTo>
                  <a:pt x="0" y="0"/>
                </a:moveTo>
                <a:lnTo>
                  <a:pt x="1826629" y="0"/>
                </a:lnTo>
                <a:lnTo>
                  <a:pt x="1826629" y="2155314"/>
                </a:lnTo>
                <a:lnTo>
                  <a:pt x="0" y="215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4054" y="725805"/>
            <a:ext cx="937341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RECUPERACIÓN DE CONTRASEÑA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0224" y="2230798"/>
            <a:ext cx="5027552" cy="5825403"/>
          </a:xfrm>
          <a:custGeom>
            <a:avLst/>
            <a:gdLst/>
            <a:ahLst/>
            <a:cxnLst/>
            <a:rect r="r" b="b" t="t" l="l"/>
            <a:pathLst>
              <a:path h="5825403" w="5027552">
                <a:moveTo>
                  <a:pt x="0" y="0"/>
                </a:moveTo>
                <a:lnTo>
                  <a:pt x="5027552" y="0"/>
                </a:lnTo>
                <a:lnTo>
                  <a:pt x="5027552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7861" y="5143500"/>
            <a:ext cx="2925876" cy="3733175"/>
          </a:xfrm>
          <a:custGeom>
            <a:avLst/>
            <a:gdLst/>
            <a:ahLst/>
            <a:cxnLst/>
            <a:rect r="r" b="b" t="t" l="l"/>
            <a:pathLst>
              <a:path h="3733175" w="2925876">
                <a:moveTo>
                  <a:pt x="0" y="0"/>
                </a:moveTo>
                <a:lnTo>
                  <a:pt x="2925876" y="0"/>
                </a:lnTo>
                <a:lnTo>
                  <a:pt x="2925876" y="3733175"/>
                </a:lnTo>
                <a:lnTo>
                  <a:pt x="0" y="3733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9068" y="6293136"/>
            <a:ext cx="2704228" cy="2379721"/>
          </a:xfrm>
          <a:custGeom>
            <a:avLst/>
            <a:gdLst/>
            <a:ahLst/>
            <a:cxnLst/>
            <a:rect r="r" b="b" t="t" l="l"/>
            <a:pathLst>
              <a:path h="2379721" w="2704228">
                <a:moveTo>
                  <a:pt x="0" y="0"/>
                </a:moveTo>
                <a:lnTo>
                  <a:pt x="2704229" y="0"/>
                </a:lnTo>
                <a:lnTo>
                  <a:pt x="2704229" y="2379721"/>
                </a:lnTo>
                <a:lnTo>
                  <a:pt x="0" y="2379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07100" y="630260"/>
            <a:ext cx="937341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RECUPERACIÓN DE CONTRASEÑA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0087" y="2348453"/>
            <a:ext cx="12094542" cy="5246008"/>
          </a:xfrm>
          <a:custGeom>
            <a:avLst/>
            <a:gdLst/>
            <a:ahLst/>
            <a:cxnLst/>
            <a:rect r="r" b="b" t="t" l="l"/>
            <a:pathLst>
              <a:path h="5246008" w="12094542">
                <a:moveTo>
                  <a:pt x="0" y="0"/>
                </a:moveTo>
                <a:lnTo>
                  <a:pt x="12094542" y="0"/>
                </a:lnTo>
                <a:lnTo>
                  <a:pt x="12094542" y="5246008"/>
                </a:lnTo>
                <a:lnTo>
                  <a:pt x="0" y="5246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09469" y="1459635"/>
            <a:ext cx="474126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700087" y="4545388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6" y="0"/>
                </a:lnTo>
                <a:lnTo>
                  <a:pt x="3038966" y="3049073"/>
                </a:lnTo>
                <a:lnTo>
                  <a:pt x="0" y="3049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91" r="0" b="-169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02558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94651"/>
            <a:ext cx="16372650" cy="7490487"/>
          </a:xfrm>
          <a:custGeom>
            <a:avLst/>
            <a:gdLst/>
            <a:ahLst/>
            <a:cxnLst/>
            <a:rect r="r" b="b" t="t" l="l"/>
            <a:pathLst>
              <a:path h="7490487" w="16372650">
                <a:moveTo>
                  <a:pt x="0" y="0"/>
                </a:moveTo>
                <a:lnTo>
                  <a:pt x="16372650" y="0"/>
                </a:lnTo>
                <a:lnTo>
                  <a:pt x="16372650" y="7490488"/>
                </a:lnTo>
                <a:lnTo>
                  <a:pt x="0" y="7490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0382" y="581660"/>
            <a:ext cx="7547517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ADMINISTRADOR/USUARIO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209227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5" y="0"/>
                </a:lnTo>
                <a:lnTo>
                  <a:pt x="3038965" y="3049073"/>
                </a:lnTo>
                <a:lnTo>
                  <a:pt x="0" y="304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91" r="0" b="-169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87217" y="-5466601"/>
            <a:ext cx="12846678" cy="12734269"/>
          </a:xfrm>
          <a:custGeom>
            <a:avLst/>
            <a:gdLst/>
            <a:ahLst/>
            <a:cxnLst/>
            <a:rect r="r" b="b" t="t" l="l"/>
            <a:pathLst>
              <a:path h="12734269" w="12846678">
                <a:moveTo>
                  <a:pt x="0" y="0"/>
                </a:moveTo>
                <a:lnTo>
                  <a:pt x="12846677" y="0"/>
                </a:lnTo>
                <a:lnTo>
                  <a:pt x="12846677" y="12734270"/>
                </a:lnTo>
                <a:lnTo>
                  <a:pt x="0" y="1273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6519" y="1623913"/>
            <a:ext cx="4263515" cy="7215179"/>
          </a:xfrm>
          <a:custGeom>
            <a:avLst/>
            <a:gdLst/>
            <a:ahLst/>
            <a:cxnLst/>
            <a:rect r="r" b="b" t="t" l="l"/>
            <a:pathLst>
              <a:path h="7215179" w="4263515">
                <a:moveTo>
                  <a:pt x="0" y="0"/>
                </a:moveTo>
                <a:lnTo>
                  <a:pt x="4263515" y="0"/>
                </a:lnTo>
                <a:lnTo>
                  <a:pt x="4263515" y="7215178"/>
                </a:lnTo>
                <a:lnTo>
                  <a:pt x="0" y="7215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995361" y="3372801"/>
            <a:ext cx="6380093" cy="459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CARTA GANTT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EVIDENCIAS ESPERADO VS REAL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EVIDENCIAS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DIFICULTADES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FACILITADORES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AJUSTES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PROXIMOS PASOS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CIERRE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438389"/>
            <a:ext cx="492629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ÍNDICE GENERAL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5537" y="3372801"/>
            <a:ext cx="714182" cy="510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01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02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03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04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05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06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07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08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2599" y="3531900"/>
            <a:ext cx="6061046" cy="5197806"/>
          </a:xfrm>
          <a:custGeom>
            <a:avLst/>
            <a:gdLst/>
            <a:ahLst/>
            <a:cxnLst/>
            <a:rect r="r" b="b" t="t" l="l"/>
            <a:pathLst>
              <a:path h="5197806" w="6061046">
                <a:moveTo>
                  <a:pt x="0" y="0"/>
                </a:moveTo>
                <a:lnTo>
                  <a:pt x="6061046" y="0"/>
                </a:lnTo>
                <a:lnTo>
                  <a:pt x="6061046" y="5197806"/>
                </a:lnTo>
                <a:lnTo>
                  <a:pt x="0" y="5197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0238" y="3363362"/>
            <a:ext cx="6749856" cy="5534882"/>
          </a:xfrm>
          <a:custGeom>
            <a:avLst/>
            <a:gdLst/>
            <a:ahLst/>
            <a:cxnLst/>
            <a:rect r="r" b="b" t="t" l="l"/>
            <a:pathLst>
              <a:path h="5534882" w="6749856">
                <a:moveTo>
                  <a:pt x="0" y="0"/>
                </a:moveTo>
                <a:lnTo>
                  <a:pt x="6749856" y="0"/>
                </a:lnTo>
                <a:lnTo>
                  <a:pt x="6749856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00735" y="1302385"/>
            <a:ext cx="7547517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ADMINISTRADOR/USUARIO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44679" y="6614012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6" y="0"/>
                </a:lnTo>
                <a:lnTo>
                  <a:pt x="3038966" y="3049073"/>
                </a:lnTo>
                <a:lnTo>
                  <a:pt x="0" y="3049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91" r="0" b="-1691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822" y="1979682"/>
            <a:ext cx="14089448" cy="6327635"/>
          </a:xfrm>
          <a:custGeom>
            <a:avLst/>
            <a:gdLst/>
            <a:ahLst/>
            <a:cxnLst/>
            <a:rect r="r" b="b" t="t" l="l"/>
            <a:pathLst>
              <a:path h="6327635" w="14089448">
                <a:moveTo>
                  <a:pt x="0" y="0"/>
                </a:moveTo>
                <a:lnTo>
                  <a:pt x="14089448" y="0"/>
                </a:lnTo>
                <a:lnTo>
                  <a:pt x="14089448" y="6327636"/>
                </a:lnTo>
                <a:lnTo>
                  <a:pt x="0" y="632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69" r="0" b="-17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29535" y="1028700"/>
            <a:ext cx="822893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ADMINISTRADOR/VEHICULOS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6822" y="5258245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5" y="0"/>
                </a:lnTo>
                <a:lnTo>
                  <a:pt x="3038965" y="3049073"/>
                </a:lnTo>
                <a:lnTo>
                  <a:pt x="0" y="304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91" r="0" b="-1691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435" y="3184162"/>
            <a:ext cx="8075621" cy="3276269"/>
          </a:xfrm>
          <a:custGeom>
            <a:avLst/>
            <a:gdLst/>
            <a:ahLst/>
            <a:cxnLst/>
            <a:rect r="r" b="b" t="t" l="l"/>
            <a:pathLst>
              <a:path h="3276269" w="8075621">
                <a:moveTo>
                  <a:pt x="0" y="0"/>
                </a:moveTo>
                <a:lnTo>
                  <a:pt x="8075621" y="0"/>
                </a:lnTo>
                <a:lnTo>
                  <a:pt x="8075621" y="3276270"/>
                </a:lnTo>
                <a:lnTo>
                  <a:pt x="0" y="327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4045" y="2475746"/>
            <a:ext cx="8140018" cy="4952396"/>
          </a:xfrm>
          <a:custGeom>
            <a:avLst/>
            <a:gdLst/>
            <a:ahLst/>
            <a:cxnLst/>
            <a:rect r="r" b="b" t="t" l="l"/>
            <a:pathLst>
              <a:path h="4952396" w="8140018">
                <a:moveTo>
                  <a:pt x="0" y="0"/>
                </a:moveTo>
                <a:lnTo>
                  <a:pt x="8140018" y="0"/>
                </a:lnTo>
                <a:lnTo>
                  <a:pt x="8140018" y="4952396"/>
                </a:lnTo>
                <a:lnTo>
                  <a:pt x="0" y="4952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2435" y="6557204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6" y="0"/>
                </a:lnTo>
                <a:lnTo>
                  <a:pt x="3038966" y="3049072"/>
                </a:lnTo>
                <a:lnTo>
                  <a:pt x="0" y="3049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91" r="0" b="-169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11050" y="1028700"/>
            <a:ext cx="814961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ADMINISTRADOR/VEHICULOS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247552"/>
            <a:ext cx="11301259" cy="5791895"/>
          </a:xfrm>
          <a:custGeom>
            <a:avLst/>
            <a:gdLst/>
            <a:ahLst/>
            <a:cxnLst/>
            <a:rect r="r" b="b" t="t" l="l"/>
            <a:pathLst>
              <a:path h="5791895" w="11301259">
                <a:moveTo>
                  <a:pt x="0" y="0"/>
                </a:moveTo>
                <a:lnTo>
                  <a:pt x="11301258" y="0"/>
                </a:lnTo>
                <a:lnTo>
                  <a:pt x="11301258" y="5791896"/>
                </a:lnTo>
                <a:lnTo>
                  <a:pt x="0" y="5791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77957" y="1236865"/>
            <a:ext cx="2332085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CHOFER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69790" y="5072649"/>
            <a:ext cx="2024840" cy="2966798"/>
          </a:xfrm>
          <a:custGeom>
            <a:avLst/>
            <a:gdLst/>
            <a:ahLst/>
            <a:cxnLst/>
            <a:rect r="r" b="b" t="t" l="l"/>
            <a:pathLst>
              <a:path h="2966798" w="2024840">
                <a:moveTo>
                  <a:pt x="0" y="0"/>
                </a:moveTo>
                <a:lnTo>
                  <a:pt x="2024839" y="0"/>
                </a:lnTo>
                <a:lnTo>
                  <a:pt x="2024839" y="2966799"/>
                </a:lnTo>
                <a:lnTo>
                  <a:pt x="0" y="2966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346438"/>
            <a:ext cx="11301259" cy="5594123"/>
          </a:xfrm>
          <a:custGeom>
            <a:avLst/>
            <a:gdLst/>
            <a:ahLst/>
            <a:cxnLst/>
            <a:rect r="r" b="b" t="t" l="l"/>
            <a:pathLst>
              <a:path h="5594123" w="11301259">
                <a:moveTo>
                  <a:pt x="0" y="0"/>
                </a:moveTo>
                <a:lnTo>
                  <a:pt x="11301258" y="0"/>
                </a:lnTo>
                <a:lnTo>
                  <a:pt x="11301258" y="5594124"/>
                </a:lnTo>
                <a:lnTo>
                  <a:pt x="0" y="559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38645" y="1028700"/>
            <a:ext cx="241071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CHOFER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69790" y="4889004"/>
            <a:ext cx="2024840" cy="2966798"/>
          </a:xfrm>
          <a:custGeom>
            <a:avLst/>
            <a:gdLst/>
            <a:ahLst/>
            <a:cxnLst/>
            <a:rect r="r" b="b" t="t" l="l"/>
            <a:pathLst>
              <a:path h="2966798" w="2024840">
                <a:moveTo>
                  <a:pt x="0" y="0"/>
                </a:moveTo>
                <a:lnTo>
                  <a:pt x="2024839" y="0"/>
                </a:lnTo>
                <a:lnTo>
                  <a:pt x="2024839" y="2966798"/>
                </a:lnTo>
                <a:lnTo>
                  <a:pt x="0" y="2966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431198"/>
            <a:ext cx="11301259" cy="5424604"/>
          </a:xfrm>
          <a:custGeom>
            <a:avLst/>
            <a:gdLst/>
            <a:ahLst/>
            <a:cxnLst/>
            <a:rect r="r" b="b" t="t" l="l"/>
            <a:pathLst>
              <a:path h="5424604" w="11301259">
                <a:moveTo>
                  <a:pt x="0" y="0"/>
                </a:moveTo>
                <a:lnTo>
                  <a:pt x="11301258" y="0"/>
                </a:lnTo>
                <a:lnTo>
                  <a:pt x="11301258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69790" y="4889004"/>
            <a:ext cx="2024840" cy="2966798"/>
          </a:xfrm>
          <a:custGeom>
            <a:avLst/>
            <a:gdLst/>
            <a:ahLst/>
            <a:cxnLst/>
            <a:rect r="r" b="b" t="t" l="l"/>
            <a:pathLst>
              <a:path h="2966798" w="2024840">
                <a:moveTo>
                  <a:pt x="0" y="0"/>
                </a:moveTo>
                <a:lnTo>
                  <a:pt x="2024839" y="0"/>
                </a:lnTo>
                <a:lnTo>
                  <a:pt x="2024839" y="2966798"/>
                </a:lnTo>
                <a:lnTo>
                  <a:pt x="0" y="2966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38645" y="1028700"/>
            <a:ext cx="241071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CHOFER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311122"/>
            <a:ext cx="11301259" cy="5664756"/>
          </a:xfrm>
          <a:custGeom>
            <a:avLst/>
            <a:gdLst/>
            <a:ahLst/>
            <a:cxnLst/>
            <a:rect r="r" b="b" t="t" l="l"/>
            <a:pathLst>
              <a:path h="5664756" w="11301259">
                <a:moveTo>
                  <a:pt x="0" y="0"/>
                </a:moveTo>
                <a:lnTo>
                  <a:pt x="11301258" y="0"/>
                </a:lnTo>
                <a:lnTo>
                  <a:pt x="11301258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3230" y="5388735"/>
            <a:ext cx="2970147" cy="2587143"/>
          </a:xfrm>
          <a:custGeom>
            <a:avLst/>
            <a:gdLst/>
            <a:ahLst/>
            <a:cxnLst/>
            <a:rect r="r" b="b" t="t" l="l"/>
            <a:pathLst>
              <a:path h="2587143" w="2970147">
                <a:moveTo>
                  <a:pt x="0" y="0"/>
                </a:moveTo>
                <a:lnTo>
                  <a:pt x="2970147" y="0"/>
                </a:lnTo>
                <a:lnTo>
                  <a:pt x="2970147" y="2587143"/>
                </a:lnTo>
                <a:lnTo>
                  <a:pt x="0" y="2587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56" r="0" b="-3707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34462" y="1212157"/>
            <a:ext cx="445495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RECEPCIONISTA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59443" y="2066777"/>
            <a:ext cx="11301259" cy="5919034"/>
          </a:xfrm>
          <a:custGeom>
            <a:avLst/>
            <a:gdLst/>
            <a:ahLst/>
            <a:cxnLst/>
            <a:rect r="r" b="b" t="t" l="l"/>
            <a:pathLst>
              <a:path h="5919034" w="11301259">
                <a:moveTo>
                  <a:pt x="0" y="0"/>
                </a:moveTo>
                <a:lnTo>
                  <a:pt x="11301259" y="0"/>
                </a:lnTo>
                <a:lnTo>
                  <a:pt x="11301259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58195" y="3799215"/>
            <a:ext cx="1740763" cy="3464206"/>
          </a:xfrm>
          <a:custGeom>
            <a:avLst/>
            <a:gdLst/>
            <a:ahLst/>
            <a:cxnLst/>
            <a:rect r="r" b="b" t="t" l="l"/>
            <a:pathLst>
              <a:path h="3464206" w="1740763">
                <a:moveTo>
                  <a:pt x="0" y="0"/>
                </a:moveTo>
                <a:lnTo>
                  <a:pt x="1740763" y="0"/>
                </a:lnTo>
                <a:lnTo>
                  <a:pt x="1740763" y="3464206"/>
                </a:lnTo>
                <a:lnTo>
                  <a:pt x="0" y="3464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34792" y="861911"/>
            <a:ext cx="2596031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GUARDIA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219299"/>
            <a:ext cx="11301259" cy="5848402"/>
          </a:xfrm>
          <a:custGeom>
            <a:avLst/>
            <a:gdLst/>
            <a:ahLst/>
            <a:cxnLst/>
            <a:rect r="r" b="b" t="t" l="l"/>
            <a:pathLst>
              <a:path h="5848402" w="11301259">
                <a:moveTo>
                  <a:pt x="0" y="0"/>
                </a:moveTo>
                <a:lnTo>
                  <a:pt x="11301258" y="0"/>
                </a:lnTo>
                <a:lnTo>
                  <a:pt x="11301258" y="5848402"/>
                </a:lnTo>
                <a:lnTo>
                  <a:pt x="0" y="584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48367" y="2625809"/>
            <a:ext cx="1890008" cy="3500015"/>
          </a:xfrm>
          <a:custGeom>
            <a:avLst/>
            <a:gdLst/>
            <a:ahLst/>
            <a:cxnLst/>
            <a:rect r="r" b="b" t="t" l="l"/>
            <a:pathLst>
              <a:path h="3500015" w="1890008">
                <a:moveTo>
                  <a:pt x="0" y="0"/>
                </a:moveTo>
                <a:lnTo>
                  <a:pt x="1890008" y="0"/>
                </a:lnTo>
                <a:lnTo>
                  <a:pt x="1890008" y="3500015"/>
                </a:lnTo>
                <a:lnTo>
                  <a:pt x="0" y="350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33473" y="1122201"/>
            <a:ext cx="322105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MECÁNICO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332312"/>
            <a:ext cx="11301259" cy="5622376"/>
          </a:xfrm>
          <a:custGeom>
            <a:avLst/>
            <a:gdLst/>
            <a:ahLst/>
            <a:cxnLst/>
            <a:rect r="r" b="b" t="t" l="l"/>
            <a:pathLst>
              <a:path h="5622376" w="11301259">
                <a:moveTo>
                  <a:pt x="0" y="0"/>
                </a:moveTo>
                <a:lnTo>
                  <a:pt x="11301258" y="0"/>
                </a:lnTo>
                <a:lnTo>
                  <a:pt x="11301258" y="5622376"/>
                </a:lnTo>
                <a:lnTo>
                  <a:pt x="0" y="5622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5384" y="389775"/>
            <a:ext cx="3362077" cy="2849360"/>
          </a:xfrm>
          <a:custGeom>
            <a:avLst/>
            <a:gdLst/>
            <a:ahLst/>
            <a:cxnLst/>
            <a:rect r="r" b="b" t="t" l="l"/>
            <a:pathLst>
              <a:path h="2849360" w="3362077">
                <a:moveTo>
                  <a:pt x="0" y="0"/>
                </a:moveTo>
                <a:lnTo>
                  <a:pt x="3362078" y="0"/>
                </a:lnTo>
                <a:lnTo>
                  <a:pt x="3362078" y="2849361"/>
                </a:lnTo>
                <a:lnTo>
                  <a:pt x="0" y="2849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33473" y="1028700"/>
            <a:ext cx="322105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MECÁNICO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87671" y="2127043"/>
            <a:ext cx="6920175" cy="6771998"/>
          </a:xfrm>
          <a:custGeom>
            <a:avLst/>
            <a:gdLst/>
            <a:ahLst/>
            <a:cxnLst/>
            <a:rect r="r" b="b" t="t" l="l"/>
            <a:pathLst>
              <a:path h="6771998" w="6920175">
                <a:moveTo>
                  <a:pt x="0" y="0"/>
                </a:moveTo>
                <a:lnTo>
                  <a:pt x="6920175" y="0"/>
                </a:lnTo>
                <a:lnTo>
                  <a:pt x="6920175" y="6771999"/>
                </a:lnTo>
                <a:lnTo>
                  <a:pt x="0" y="6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7604" y="214181"/>
            <a:ext cx="833834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CARTA GANTT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38485">
            <a:off x="13403605" y="-3419301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88783" y="4152707"/>
            <a:ext cx="4508848" cy="3359092"/>
          </a:xfrm>
          <a:custGeom>
            <a:avLst/>
            <a:gdLst/>
            <a:ahLst/>
            <a:cxnLst/>
            <a:rect r="r" b="b" t="t" l="l"/>
            <a:pathLst>
              <a:path h="3359092" w="4508848">
                <a:moveTo>
                  <a:pt x="0" y="0"/>
                </a:moveTo>
                <a:lnTo>
                  <a:pt x="4508848" y="0"/>
                </a:lnTo>
                <a:lnTo>
                  <a:pt x="4508848" y="3359092"/>
                </a:lnTo>
                <a:lnTo>
                  <a:pt x="0" y="3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78025" y="4392832"/>
            <a:ext cx="4214820" cy="3118967"/>
          </a:xfrm>
          <a:custGeom>
            <a:avLst/>
            <a:gdLst/>
            <a:ahLst/>
            <a:cxnLst/>
            <a:rect r="r" b="b" t="t" l="l"/>
            <a:pathLst>
              <a:path h="3118967" w="4214820">
                <a:moveTo>
                  <a:pt x="0" y="0"/>
                </a:moveTo>
                <a:lnTo>
                  <a:pt x="4214820" y="0"/>
                </a:lnTo>
                <a:lnTo>
                  <a:pt x="4214820" y="3118967"/>
                </a:lnTo>
                <a:lnTo>
                  <a:pt x="0" y="311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97631" y="875385"/>
            <a:ext cx="413433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DIFICULTADES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87905" y="597979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207" y="6253198"/>
            <a:ext cx="6343483" cy="2779599"/>
          </a:xfrm>
          <a:custGeom>
            <a:avLst/>
            <a:gdLst/>
            <a:ahLst/>
            <a:cxnLst/>
            <a:rect r="r" b="b" t="t" l="l"/>
            <a:pathLst>
              <a:path h="2779599" w="6343483">
                <a:moveTo>
                  <a:pt x="0" y="0"/>
                </a:moveTo>
                <a:lnTo>
                  <a:pt x="6343483" y="0"/>
                </a:lnTo>
                <a:lnTo>
                  <a:pt x="6343483" y="2779598"/>
                </a:lnTo>
                <a:lnTo>
                  <a:pt x="0" y="2779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89279" y="1864992"/>
            <a:ext cx="3363849" cy="4114800"/>
          </a:xfrm>
          <a:custGeom>
            <a:avLst/>
            <a:gdLst/>
            <a:ahLst/>
            <a:cxnLst/>
            <a:rect r="r" b="b" t="t" l="l"/>
            <a:pathLst>
              <a:path h="4114800" w="3363849">
                <a:moveTo>
                  <a:pt x="0" y="0"/>
                </a:moveTo>
                <a:lnTo>
                  <a:pt x="3363849" y="0"/>
                </a:lnTo>
                <a:lnTo>
                  <a:pt x="33638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6350" y="6161705"/>
            <a:ext cx="2871092" cy="2871092"/>
          </a:xfrm>
          <a:custGeom>
            <a:avLst/>
            <a:gdLst/>
            <a:ahLst/>
            <a:cxnLst/>
            <a:rect r="r" b="b" t="t" l="l"/>
            <a:pathLst>
              <a:path h="2871092" w="2871092">
                <a:moveTo>
                  <a:pt x="0" y="0"/>
                </a:moveTo>
                <a:lnTo>
                  <a:pt x="2871091" y="0"/>
                </a:lnTo>
                <a:lnTo>
                  <a:pt x="2871091" y="2871091"/>
                </a:lnTo>
                <a:lnTo>
                  <a:pt x="0" y="2871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10695" y="725805"/>
            <a:ext cx="833834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FACILITADORES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9098" y="6040951"/>
            <a:ext cx="8996158" cy="8917441"/>
          </a:xfrm>
          <a:custGeom>
            <a:avLst/>
            <a:gdLst/>
            <a:ahLst/>
            <a:cxnLst/>
            <a:rect r="r" b="b" t="t" l="l"/>
            <a:pathLst>
              <a:path h="8917441" w="8996158">
                <a:moveTo>
                  <a:pt x="0" y="0"/>
                </a:moveTo>
                <a:lnTo>
                  <a:pt x="8996157" y="0"/>
                </a:lnTo>
                <a:lnTo>
                  <a:pt x="8996157" y="8917441"/>
                </a:lnTo>
                <a:lnTo>
                  <a:pt x="0" y="891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048" y="5254489"/>
            <a:ext cx="5585762" cy="4316271"/>
          </a:xfrm>
          <a:custGeom>
            <a:avLst/>
            <a:gdLst/>
            <a:ahLst/>
            <a:cxnLst/>
            <a:rect r="r" b="b" t="t" l="l"/>
            <a:pathLst>
              <a:path h="4316271" w="5585762">
                <a:moveTo>
                  <a:pt x="0" y="0"/>
                </a:moveTo>
                <a:lnTo>
                  <a:pt x="5585763" y="0"/>
                </a:lnTo>
                <a:lnTo>
                  <a:pt x="5585763" y="4316271"/>
                </a:lnTo>
                <a:lnTo>
                  <a:pt x="0" y="431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289942" y="309000"/>
            <a:ext cx="3669378" cy="3242813"/>
          </a:xfrm>
          <a:custGeom>
            <a:avLst/>
            <a:gdLst/>
            <a:ahLst/>
            <a:cxnLst/>
            <a:rect r="r" b="b" t="t" l="l"/>
            <a:pathLst>
              <a:path h="3242813" w="3669378">
                <a:moveTo>
                  <a:pt x="0" y="0"/>
                </a:moveTo>
                <a:lnTo>
                  <a:pt x="3669378" y="0"/>
                </a:lnTo>
                <a:lnTo>
                  <a:pt x="3669378" y="3242813"/>
                </a:lnTo>
                <a:lnTo>
                  <a:pt x="0" y="3242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90712" y="5684955"/>
            <a:ext cx="3605593" cy="4114800"/>
          </a:xfrm>
          <a:custGeom>
            <a:avLst/>
            <a:gdLst/>
            <a:ahLst/>
            <a:cxnLst/>
            <a:rect r="r" b="b" t="t" l="l"/>
            <a:pathLst>
              <a:path h="4114800" w="3605593">
                <a:moveTo>
                  <a:pt x="0" y="0"/>
                </a:moveTo>
                <a:lnTo>
                  <a:pt x="3605594" y="0"/>
                </a:lnTo>
                <a:lnTo>
                  <a:pt x="3605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46438" y="422910"/>
            <a:ext cx="249414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AJUSTES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8980" y="1930406"/>
            <a:ext cx="558344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67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PLAN DE ACCIÓN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9733" y="2842572"/>
            <a:ext cx="12101958" cy="99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5"/>
              </a:lnSpc>
            </a:pPr>
            <a:r>
              <a:rPr lang="en-US" sz="18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</a:t>
            </a:r>
            <a:r>
              <a:rPr lang="en-US" sz="18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 nuestro plan de acción, destacamos que al 20 de octubre de 2025, Miguel Fazio alcanzará a Benjamín Riquelme en los incrementos pendientes, con el fin de optimizar el tiempo disponible y garantizar la eficiencia en la etapa final del proyecto Pepsiman.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2746" y="-4977857"/>
            <a:ext cx="7750508" cy="7682691"/>
          </a:xfrm>
          <a:custGeom>
            <a:avLst/>
            <a:gdLst/>
            <a:ahLst/>
            <a:cxnLst/>
            <a:rect r="r" b="b" t="t" l="l"/>
            <a:pathLst>
              <a:path h="7682691" w="7750508">
                <a:moveTo>
                  <a:pt x="0" y="0"/>
                </a:moveTo>
                <a:lnTo>
                  <a:pt x="7750508" y="0"/>
                </a:lnTo>
                <a:lnTo>
                  <a:pt x="7750508" y="7682690"/>
                </a:lnTo>
                <a:lnTo>
                  <a:pt x="0" y="768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00181" y="8379358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3" y="0"/>
                </a:lnTo>
                <a:lnTo>
                  <a:pt x="6924963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422171">
            <a:off x="2816190" y="4878256"/>
            <a:ext cx="3214688" cy="4114800"/>
          </a:xfrm>
          <a:custGeom>
            <a:avLst/>
            <a:gdLst/>
            <a:ahLst/>
            <a:cxnLst/>
            <a:rect r="r" b="b" t="t" l="l"/>
            <a:pathLst>
              <a:path h="4114800" w="3214688">
                <a:moveTo>
                  <a:pt x="0" y="0"/>
                </a:moveTo>
                <a:lnTo>
                  <a:pt x="3214687" y="0"/>
                </a:lnTo>
                <a:lnTo>
                  <a:pt x="32146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8961" y="2555699"/>
            <a:ext cx="2427732" cy="4114800"/>
          </a:xfrm>
          <a:custGeom>
            <a:avLst/>
            <a:gdLst/>
            <a:ahLst/>
            <a:cxnLst/>
            <a:rect r="r" b="b" t="t" l="l"/>
            <a:pathLst>
              <a:path h="4114800" w="2427732">
                <a:moveTo>
                  <a:pt x="0" y="0"/>
                </a:moveTo>
                <a:lnTo>
                  <a:pt x="2427732" y="0"/>
                </a:lnTo>
                <a:lnTo>
                  <a:pt x="2427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22152" y="1937314"/>
            <a:ext cx="2203263" cy="1815579"/>
          </a:xfrm>
          <a:custGeom>
            <a:avLst/>
            <a:gdLst/>
            <a:ahLst/>
            <a:cxnLst/>
            <a:rect r="r" b="b" t="t" l="l"/>
            <a:pathLst>
              <a:path h="1815579" w="2203263">
                <a:moveTo>
                  <a:pt x="0" y="0"/>
                </a:moveTo>
                <a:lnTo>
                  <a:pt x="2203263" y="0"/>
                </a:lnTo>
                <a:lnTo>
                  <a:pt x="2203263" y="1815579"/>
                </a:lnTo>
                <a:lnTo>
                  <a:pt x="0" y="1815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9" t="0" r="-12781" b="-78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553" y="3265859"/>
            <a:ext cx="4803724" cy="3404639"/>
          </a:xfrm>
          <a:custGeom>
            <a:avLst/>
            <a:gdLst/>
            <a:ahLst/>
            <a:cxnLst/>
            <a:rect r="r" b="b" t="t" l="l"/>
            <a:pathLst>
              <a:path h="3404639" w="4803724">
                <a:moveTo>
                  <a:pt x="0" y="0"/>
                </a:moveTo>
                <a:lnTo>
                  <a:pt x="4803724" y="0"/>
                </a:lnTo>
                <a:lnTo>
                  <a:pt x="4803724" y="3404640"/>
                </a:lnTo>
                <a:lnTo>
                  <a:pt x="0" y="34046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25846" y="1028700"/>
            <a:ext cx="833834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PROXIMOS PASOS...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0299"/>
            <a:ext cx="9513290" cy="5367013"/>
            <a:chOff x="0" y="0"/>
            <a:chExt cx="2505558" cy="1413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5558" cy="1413534"/>
            </a:xfrm>
            <a:custGeom>
              <a:avLst/>
              <a:gdLst/>
              <a:ahLst/>
              <a:cxnLst/>
              <a:rect r="r" b="b" t="t" l="l"/>
              <a:pathLst>
                <a:path h="1413534" w="2505558">
                  <a:moveTo>
                    <a:pt x="0" y="0"/>
                  </a:moveTo>
                  <a:lnTo>
                    <a:pt x="2505558" y="0"/>
                  </a:lnTo>
                  <a:lnTo>
                    <a:pt x="2505558" y="1413534"/>
                  </a:lnTo>
                  <a:lnTo>
                    <a:pt x="0" y="141353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505558" cy="1404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5139577" y="3294544"/>
            <a:ext cx="1291536" cy="9513290"/>
            <a:chOff x="0" y="0"/>
            <a:chExt cx="412088" cy="3035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2088" cy="3035384"/>
            </a:xfrm>
            <a:custGeom>
              <a:avLst/>
              <a:gdLst/>
              <a:ahLst/>
              <a:cxnLst/>
              <a:rect r="r" b="b" t="t" l="l"/>
              <a:pathLst>
                <a:path h="3035384" w="412088">
                  <a:moveTo>
                    <a:pt x="0" y="0"/>
                  </a:moveTo>
                  <a:lnTo>
                    <a:pt x="412088" y="0"/>
                  </a:lnTo>
                  <a:lnTo>
                    <a:pt x="412088" y="3035384"/>
                  </a:lnTo>
                  <a:lnTo>
                    <a:pt x="0" y="30353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12088" cy="3025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76876" y="-1154472"/>
            <a:ext cx="12895784" cy="12782946"/>
          </a:xfrm>
          <a:custGeom>
            <a:avLst/>
            <a:gdLst/>
            <a:ahLst/>
            <a:cxnLst/>
            <a:rect r="r" b="b" t="t" l="l"/>
            <a:pathLst>
              <a:path h="12782946" w="12895784">
                <a:moveTo>
                  <a:pt x="0" y="0"/>
                </a:moveTo>
                <a:lnTo>
                  <a:pt x="12895784" y="0"/>
                </a:lnTo>
                <a:lnTo>
                  <a:pt x="12895784" y="12782946"/>
                </a:lnTo>
                <a:lnTo>
                  <a:pt x="0" y="1278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36708" y="2101211"/>
            <a:ext cx="5722592" cy="5828566"/>
          </a:xfrm>
          <a:custGeom>
            <a:avLst/>
            <a:gdLst/>
            <a:ahLst/>
            <a:cxnLst/>
            <a:rect r="r" b="b" t="t" l="l"/>
            <a:pathLst>
              <a:path h="5828566" w="5722592">
                <a:moveTo>
                  <a:pt x="0" y="0"/>
                </a:moveTo>
                <a:lnTo>
                  <a:pt x="5722592" y="0"/>
                </a:lnTo>
                <a:lnTo>
                  <a:pt x="5722592" y="5828566"/>
                </a:lnTo>
                <a:lnTo>
                  <a:pt x="0" y="5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88440" y="7688629"/>
            <a:ext cx="2944651" cy="725120"/>
          </a:xfrm>
          <a:custGeom>
            <a:avLst/>
            <a:gdLst/>
            <a:ahLst/>
            <a:cxnLst/>
            <a:rect r="r" b="b" t="t" l="l"/>
            <a:pathLst>
              <a:path h="725120" w="2944651">
                <a:moveTo>
                  <a:pt x="0" y="0"/>
                </a:moveTo>
                <a:lnTo>
                  <a:pt x="2944651" y="0"/>
                </a:lnTo>
                <a:lnTo>
                  <a:pt x="2944651" y="725120"/>
                </a:lnTo>
                <a:lnTo>
                  <a:pt x="0" y="72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60853" y="7233168"/>
            <a:ext cx="1636042" cy="1636042"/>
          </a:xfrm>
          <a:custGeom>
            <a:avLst/>
            <a:gdLst/>
            <a:ahLst/>
            <a:cxnLst/>
            <a:rect r="r" b="b" t="t" l="l"/>
            <a:pathLst>
              <a:path h="1636042" w="1636042">
                <a:moveTo>
                  <a:pt x="0" y="0"/>
                </a:moveTo>
                <a:lnTo>
                  <a:pt x="1636042" y="0"/>
                </a:lnTo>
                <a:lnTo>
                  <a:pt x="1636042" y="1636042"/>
                </a:lnTo>
                <a:lnTo>
                  <a:pt x="0" y="1636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65298" y="4913515"/>
            <a:ext cx="2640093" cy="1933868"/>
          </a:xfrm>
          <a:custGeom>
            <a:avLst/>
            <a:gdLst/>
            <a:ahLst/>
            <a:cxnLst/>
            <a:rect r="r" b="b" t="t" l="l"/>
            <a:pathLst>
              <a:path h="1933868" w="2640093">
                <a:moveTo>
                  <a:pt x="0" y="0"/>
                </a:moveTo>
                <a:lnTo>
                  <a:pt x="2640093" y="0"/>
                </a:lnTo>
                <a:lnTo>
                  <a:pt x="2640093" y="1933869"/>
                </a:lnTo>
                <a:lnTo>
                  <a:pt x="0" y="1933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8440" y="2384881"/>
            <a:ext cx="832360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sz="7500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Cierre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94168" y="3867422"/>
            <a:ext cx="4782353" cy="78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462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¿Preguntas?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14086" y="0"/>
            <a:ext cx="10185922" cy="9967818"/>
          </a:xfrm>
          <a:custGeom>
            <a:avLst/>
            <a:gdLst/>
            <a:ahLst/>
            <a:cxnLst/>
            <a:rect r="r" b="b" t="t" l="l"/>
            <a:pathLst>
              <a:path h="9967818" w="10185922">
                <a:moveTo>
                  <a:pt x="0" y="0"/>
                </a:moveTo>
                <a:lnTo>
                  <a:pt x="10185922" y="0"/>
                </a:lnTo>
                <a:lnTo>
                  <a:pt x="10185922" y="9967818"/>
                </a:lnTo>
                <a:lnTo>
                  <a:pt x="0" y="9967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54735" y="0"/>
            <a:ext cx="15255199" cy="14928550"/>
          </a:xfrm>
          <a:custGeom>
            <a:avLst/>
            <a:gdLst/>
            <a:ahLst/>
            <a:cxnLst/>
            <a:rect r="r" b="b" t="t" l="l"/>
            <a:pathLst>
              <a:path h="14928550" w="15255199">
                <a:moveTo>
                  <a:pt x="0" y="0"/>
                </a:moveTo>
                <a:lnTo>
                  <a:pt x="15255199" y="0"/>
                </a:lnTo>
                <a:lnTo>
                  <a:pt x="15255199" y="14928550"/>
                </a:lnTo>
                <a:lnTo>
                  <a:pt x="0" y="14928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09351" y="-3665590"/>
            <a:ext cx="15255199" cy="14928550"/>
          </a:xfrm>
          <a:custGeom>
            <a:avLst/>
            <a:gdLst/>
            <a:ahLst/>
            <a:cxnLst/>
            <a:rect r="r" b="b" t="t" l="l"/>
            <a:pathLst>
              <a:path h="14928550" w="15255199">
                <a:moveTo>
                  <a:pt x="0" y="0"/>
                </a:moveTo>
                <a:lnTo>
                  <a:pt x="15255199" y="0"/>
                </a:lnTo>
                <a:lnTo>
                  <a:pt x="15255199" y="14928550"/>
                </a:lnTo>
                <a:lnTo>
                  <a:pt x="0" y="14928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1917" y="-6025576"/>
            <a:ext cx="15255199" cy="14928550"/>
          </a:xfrm>
          <a:custGeom>
            <a:avLst/>
            <a:gdLst/>
            <a:ahLst/>
            <a:cxnLst/>
            <a:rect r="r" b="b" t="t" l="l"/>
            <a:pathLst>
              <a:path h="14928550" w="15255199">
                <a:moveTo>
                  <a:pt x="0" y="0"/>
                </a:moveTo>
                <a:lnTo>
                  <a:pt x="15255198" y="0"/>
                </a:lnTo>
                <a:lnTo>
                  <a:pt x="15255198" y="14928551"/>
                </a:lnTo>
                <a:lnTo>
                  <a:pt x="0" y="14928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0604" y="7157527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565910"/>
            <a:ext cx="18288000" cy="7155180"/>
          </a:xfrm>
          <a:custGeom>
            <a:avLst/>
            <a:gdLst/>
            <a:ahLst/>
            <a:cxnLst/>
            <a:rect r="r" b="b" t="t" l="l"/>
            <a:pathLst>
              <a:path h="7155180" w="18288000">
                <a:moveTo>
                  <a:pt x="0" y="0"/>
                </a:moveTo>
                <a:lnTo>
                  <a:pt x="18288000" y="0"/>
                </a:lnTo>
                <a:lnTo>
                  <a:pt x="18288000" y="7155180"/>
                </a:lnTo>
                <a:lnTo>
                  <a:pt x="0" y="715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8815" y="2259376"/>
            <a:ext cx="6547291" cy="31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58554" y="778733"/>
            <a:ext cx="8338340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AVANCE ESPERADO VS REAL</a:t>
            </a:r>
          </a:p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3657" y="2794381"/>
            <a:ext cx="7400563" cy="5666438"/>
          </a:xfrm>
          <a:custGeom>
            <a:avLst/>
            <a:gdLst/>
            <a:ahLst/>
            <a:cxnLst/>
            <a:rect r="r" b="b" t="t" l="l"/>
            <a:pathLst>
              <a:path h="5666438" w="7400563">
                <a:moveTo>
                  <a:pt x="0" y="0"/>
                </a:moveTo>
                <a:lnTo>
                  <a:pt x="7400563" y="0"/>
                </a:lnTo>
                <a:lnTo>
                  <a:pt x="7400563" y="5666438"/>
                </a:lnTo>
                <a:lnTo>
                  <a:pt x="0" y="5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70596" y="1876661"/>
            <a:ext cx="7063624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CASO DE USO GENERAL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DAG1t1ZS9Ds</dc:identifier>
  <dcterms:modified xsi:type="dcterms:W3CDTF">2011-08-01T06:04:30Z</dcterms:modified>
  <cp:revision>1</cp:revision>
  <dc:title>Progreso de La Flota Pepsiman!</dc:title>
</cp:coreProperties>
</file>